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49235C7-9E71-4866-9A27-3A4EDB95900F}" type="datetimeFigureOut">
              <a:rPr lang="pt-PT" smtClean="0"/>
              <a:t>22-08-2016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7F799EE-67A5-4780-9AC9-EDCB4259717B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Países Ricos e Países Pobres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35533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Sem comentários….</a:t>
            </a:r>
            <a:endParaRPr lang="pt-PT" dirty="0"/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63" y="2119313"/>
            <a:ext cx="5405437" cy="3603625"/>
          </a:xfrm>
        </p:spPr>
      </p:pic>
    </p:spTree>
    <p:extLst>
      <p:ext uri="{BB962C8B-B14F-4D97-AF65-F5344CB8AC3E}">
        <p14:creationId xmlns:p14="http://schemas.microsoft.com/office/powerpoint/2010/main" val="3611873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Trabalho realizado por Beatriz e Marta</a:t>
            </a:r>
          </a:p>
          <a:p>
            <a:r>
              <a:rPr lang="pt-PT" dirty="0" smtClean="0"/>
              <a:t>9º 1</a:t>
            </a:r>
          </a:p>
          <a:p>
            <a:r>
              <a:rPr lang="pt-PT" dirty="0" smtClean="0"/>
              <a:t>E.B.2,3 Frei </a:t>
            </a:r>
            <a:r>
              <a:rPr lang="pt-PT" dirty="0"/>
              <a:t>C</a:t>
            </a:r>
            <a:r>
              <a:rPr lang="pt-PT" dirty="0" smtClean="0"/>
              <a:t>aetano Brandão – </a:t>
            </a:r>
            <a:r>
              <a:rPr lang="pt-PT" smtClean="0"/>
              <a:t>Clube Europeu</a:t>
            </a:r>
            <a:endParaRPr lang="pt-PT" dirty="0" smtClean="0"/>
          </a:p>
        </p:txBody>
      </p:sp>
    </p:spTree>
    <p:extLst>
      <p:ext uri="{BB962C8B-B14F-4D97-AF65-F5344CB8AC3E}">
        <p14:creationId xmlns:p14="http://schemas.microsoft.com/office/powerpoint/2010/main" val="3335247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Países Ricos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Países ricos são os considerados com um bom nível de vida das suas populações.</a:t>
            </a:r>
          </a:p>
          <a:p>
            <a:r>
              <a:rPr lang="pt-PT" dirty="0" smtClean="0"/>
              <a:t>Podemos dar como exemplos os países do norte da Europa como a Finlândia, Dinamarca, Suécia, </a:t>
            </a:r>
            <a:r>
              <a:rPr lang="pt-PT" dirty="0" err="1" smtClean="0"/>
              <a:t>etc</a:t>
            </a:r>
            <a:r>
              <a:rPr lang="pt-PT" dirty="0" smtClean="0"/>
              <a:t>, ou outros como a Suíça, Luxemburgo.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06019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Países Norte da Europa</a:t>
            </a:r>
            <a:endParaRPr lang="pt-PT" dirty="0"/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681" y="2119313"/>
            <a:ext cx="4318000" cy="3603625"/>
          </a:xfrm>
        </p:spPr>
      </p:pic>
    </p:spTree>
    <p:extLst>
      <p:ext uri="{BB962C8B-B14F-4D97-AF65-F5344CB8AC3E}">
        <p14:creationId xmlns:p14="http://schemas.microsoft.com/office/powerpoint/2010/main" val="490469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Pobreza versus Riqueza</a:t>
            </a:r>
            <a:endParaRPr lang="pt-PT" dirty="0"/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276872"/>
            <a:ext cx="4737311" cy="2406253"/>
          </a:xfrm>
        </p:spPr>
      </p:pic>
    </p:spTree>
    <p:extLst>
      <p:ext uri="{BB962C8B-B14F-4D97-AF65-F5344CB8AC3E}">
        <p14:creationId xmlns:p14="http://schemas.microsoft.com/office/powerpoint/2010/main" val="586533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A fome – um problema grave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A fome ainda é um dos principais problemas dos países subdesenvolvidos, enquanto os países ricos desperdiçam alimentos e produzem em excesso.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95357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Fome no  Mundo</a:t>
            </a:r>
            <a:endParaRPr lang="pt-PT" dirty="0"/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649" y="2119313"/>
            <a:ext cx="5512064" cy="3603625"/>
          </a:xfrm>
        </p:spPr>
      </p:pic>
    </p:spTree>
    <p:extLst>
      <p:ext uri="{BB962C8B-B14F-4D97-AF65-F5344CB8AC3E}">
        <p14:creationId xmlns:p14="http://schemas.microsoft.com/office/powerpoint/2010/main" val="882961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Países pobres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Em geral os países mais pobres situam-se na África e na Ásia. Mesmo os europeus mais pobres, continuam a ser mais ricos do que alguns da África e Ásia. Podemos verificar na seguinte lista quais os países mais pobres do Mundo e os mais ricos.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35568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24744"/>
            <a:ext cx="6130925" cy="4598194"/>
          </a:xfrm>
        </p:spPr>
      </p:pic>
    </p:spTree>
    <p:extLst>
      <p:ext uri="{BB962C8B-B14F-4D97-AF65-F5344CB8AC3E}">
        <p14:creationId xmlns:p14="http://schemas.microsoft.com/office/powerpoint/2010/main" val="535002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836711"/>
            <a:ext cx="3888432" cy="5312593"/>
          </a:xfrm>
        </p:spPr>
      </p:pic>
    </p:spTree>
    <p:extLst>
      <p:ext uri="{BB962C8B-B14F-4D97-AF65-F5344CB8AC3E}">
        <p14:creationId xmlns:p14="http://schemas.microsoft.com/office/powerpoint/2010/main" val="2349216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finete">
  <a:themeElements>
    <a:clrScheme name="Alfinet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Alfinet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lfine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29</TotalTime>
  <Words>159</Words>
  <Application>Microsoft Office PowerPoint</Application>
  <PresentationFormat>Apresentação no Ecrã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2" baseType="lpstr">
      <vt:lpstr>Alfinete</vt:lpstr>
      <vt:lpstr>Países Ricos e Países Pobres</vt:lpstr>
      <vt:lpstr>Países Ricos</vt:lpstr>
      <vt:lpstr>Países Norte da Europa</vt:lpstr>
      <vt:lpstr>Pobreza versus Riqueza</vt:lpstr>
      <vt:lpstr>A fome – um problema grave</vt:lpstr>
      <vt:lpstr>A Fome no  Mundo</vt:lpstr>
      <vt:lpstr>Países pobres</vt:lpstr>
      <vt:lpstr>Apresentação do PowerPoint</vt:lpstr>
      <vt:lpstr>Apresentação do PowerPoint</vt:lpstr>
      <vt:lpstr>Sem comentários….</vt:lpstr>
      <vt:lpstr>Apresentação do PowerPoint</vt:lpstr>
    </vt:vector>
  </TitlesOfParts>
  <Company>Min. da Educação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Países Ricos e Países Pobres</dc:title>
  <dc:creator>Min. da Educação</dc:creator>
  <cp:lastModifiedBy>Min. da Educação</cp:lastModifiedBy>
  <cp:revision>4</cp:revision>
  <dcterms:created xsi:type="dcterms:W3CDTF">2016-08-22T13:58:27Z</dcterms:created>
  <dcterms:modified xsi:type="dcterms:W3CDTF">2016-08-22T14:28:10Z</dcterms:modified>
</cp:coreProperties>
</file>